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12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2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7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4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1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8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2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5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6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5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8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B74D-9D29-4517-84A7-B5C17A53C3D7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C705E-B82E-4697-9810-773804234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Златофит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84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Златофит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47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Златофит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07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Златофит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51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Златофит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09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Златофит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1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Златофит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09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Златофит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1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Златофит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595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 2</dc:creator>
  <cp:lastModifiedBy>Екатерина</cp:lastModifiedBy>
  <cp:revision>2</cp:revision>
  <dcterms:created xsi:type="dcterms:W3CDTF">2021-06-29T03:36:22Z</dcterms:created>
  <dcterms:modified xsi:type="dcterms:W3CDTF">2021-06-29T03:45:59Z</dcterms:modified>
</cp:coreProperties>
</file>